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4711"/>
  </p:normalViewPr>
  <p:slideViewPr>
    <p:cSldViewPr snapToGrid="0" snapToObjects="1">
      <p:cViewPr varScale="1">
        <p:scale>
          <a:sx n="94" d="100"/>
          <a:sy n="94" d="100"/>
        </p:scale>
        <p:origin x="4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7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6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2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5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9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D289-3053-8B46-8AFC-46F088401EE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DED2-A37C-C240-89C1-DC4601D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859" y="-783252"/>
            <a:ext cx="6523265" cy="6074230"/>
          </a:xfrm>
        </p:spPr>
        <p:txBody>
          <a:bodyPr/>
          <a:lstStyle/>
          <a:p>
            <a:r>
              <a:rPr lang="en-US" dirty="0" smtClean="0"/>
              <a:t>AGM 2016</a:t>
            </a:r>
            <a:endParaRPr lang="en-US" dirty="0"/>
          </a:p>
        </p:txBody>
      </p:sp>
      <p:pic>
        <p:nvPicPr>
          <p:cNvPr id="7" name="Picture 6" descr="ec3cover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65" y="1914695"/>
            <a:ext cx="6372200" cy="211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496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The EC3 2016 Agenda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2382"/>
            <a:ext cx="7886700" cy="6074229"/>
          </a:xfrm>
        </p:spPr>
        <p:txBody>
          <a:bodyPr>
            <a:normAutofit/>
          </a:bodyPr>
          <a:lstStyle/>
          <a:p>
            <a:r>
              <a:rPr lang="en-US" sz="1600" b="1" dirty="0"/>
              <a:t> </a:t>
            </a:r>
            <a:r>
              <a:rPr lang="en-US" sz="1600" dirty="0" smtClean="0"/>
              <a:t>Welcome</a:t>
            </a:r>
            <a:endParaRPr lang="en-US" sz="1600" dirty="0"/>
          </a:p>
          <a:p>
            <a:pPr lvl="0"/>
            <a:r>
              <a:rPr lang="en-US" sz="1600" dirty="0"/>
              <a:t>Acknowledgment of Indigenous Lands</a:t>
            </a:r>
          </a:p>
          <a:p>
            <a:pPr lvl="0"/>
            <a:r>
              <a:rPr lang="en-US" sz="1600" b="1" dirty="0"/>
              <a:t>Motion</a:t>
            </a:r>
            <a:r>
              <a:rPr lang="en-US" sz="1600" dirty="0"/>
              <a:t> to Call the 2016 AGM to Order</a:t>
            </a:r>
          </a:p>
          <a:p>
            <a:pPr lvl="0"/>
            <a:r>
              <a:rPr lang="en-US" sz="1600" dirty="0"/>
              <a:t>Introductions and thanks to all for coming</a:t>
            </a:r>
          </a:p>
          <a:p>
            <a:pPr lvl="0"/>
            <a:r>
              <a:rPr lang="en-US" sz="1600" b="1" dirty="0"/>
              <a:t>Motion</a:t>
            </a:r>
            <a:r>
              <a:rPr lang="en-US" sz="1600" dirty="0"/>
              <a:t> to Approve the Agenda of the 2016 EC3 AGM</a:t>
            </a:r>
          </a:p>
          <a:p>
            <a:pPr lvl="0"/>
            <a:r>
              <a:rPr lang="en-US" sz="1600" b="1" dirty="0"/>
              <a:t>Motion </a:t>
            </a:r>
            <a:r>
              <a:rPr lang="en-US" sz="1600" dirty="0"/>
              <a:t>to Approve the Minutes of the 2015 EC3 AGM</a:t>
            </a:r>
          </a:p>
          <a:p>
            <a:pPr lvl="0"/>
            <a:r>
              <a:rPr lang="en-US" sz="1600" dirty="0"/>
              <a:t>Report of the Chair and President: Bill Kimball </a:t>
            </a:r>
          </a:p>
          <a:p>
            <a:pPr lvl="0"/>
            <a:r>
              <a:rPr lang="en-US" sz="1600" dirty="0"/>
              <a:t>Report of the Treasurer: Yvonne Lai</a:t>
            </a:r>
          </a:p>
          <a:p>
            <a:pPr lvl="0"/>
            <a:r>
              <a:rPr lang="en-US" sz="1600" b="1" dirty="0"/>
              <a:t>Motion </a:t>
            </a:r>
            <a:r>
              <a:rPr lang="en-US" sz="1600" dirty="0"/>
              <a:t>to Accept the 2015/2016 Financial Statements (Notice to Reader/Compilation Review).</a:t>
            </a:r>
          </a:p>
          <a:p>
            <a:pPr lvl="0"/>
            <a:r>
              <a:rPr lang="en-US" sz="1600" b="1" dirty="0"/>
              <a:t>Motion</a:t>
            </a:r>
            <a:r>
              <a:rPr lang="en-US" sz="1600" dirty="0"/>
              <a:t> to Appoint 2016 Auditor (Collins Barrow)</a:t>
            </a:r>
          </a:p>
          <a:p>
            <a:pPr lvl="0"/>
            <a:r>
              <a:rPr lang="en-US" sz="1600" dirty="0"/>
              <a:t>Report of the Executive Director: Su Ditta</a:t>
            </a:r>
          </a:p>
          <a:p>
            <a:pPr lvl="0"/>
            <a:r>
              <a:rPr lang="en-US" sz="1600" b="1" dirty="0"/>
              <a:t>Motion </a:t>
            </a:r>
            <a:r>
              <a:rPr lang="en-US" sz="1600" dirty="0"/>
              <a:t>to Elect the Board of Directors (3 new members)</a:t>
            </a:r>
          </a:p>
          <a:p>
            <a:pPr lvl="0"/>
            <a:r>
              <a:rPr lang="en-US" sz="1600" dirty="0"/>
              <a:t>Welcome new Board members and acknowledge those leaving</a:t>
            </a:r>
          </a:p>
          <a:p>
            <a:pPr lvl="0"/>
            <a:r>
              <a:rPr lang="en-US" sz="1600" dirty="0"/>
              <a:t>Special Events and Announcements</a:t>
            </a:r>
          </a:p>
          <a:p>
            <a:pPr lvl="0"/>
            <a:r>
              <a:rPr lang="en-US" sz="1600" dirty="0"/>
              <a:t>Motion to Adjourn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585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l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925">
            <a:off x="3043052" y="475055"/>
            <a:ext cx="5733256" cy="5733256"/>
          </a:xfrm>
          <a:prstGeom prst="rect">
            <a:avLst/>
          </a:prstGeom>
        </p:spPr>
      </p:pic>
      <p:pic>
        <p:nvPicPr>
          <p:cNvPr id="7" name="Picture 6" descr="circl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391">
            <a:off x="218678" y="3383457"/>
            <a:ext cx="4076694" cy="4076694"/>
          </a:xfrm>
          <a:prstGeom prst="rect">
            <a:avLst/>
          </a:prstGeom>
        </p:spPr>
      </p:pic>
      <p:pic>
        <p:nvPicPr>
          <p:cNvPr id="8" name="Picture 7" descr="circl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931">
            <a:off x="-1172441" y="-109553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8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6" y="187963"/>
            <a:ext cx="5513672" cy="64813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83171" y="257831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800000"/>
                </a:solidFill>
              </a:rPr>
              <a:t>EC3 2016 AGM 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Financials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83171" y="2578313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EC3 AGM Financials 2015/2016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10" y="160472"/>
            <a:ext cx="5046065" cy="65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l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730">
            <a:off x="445022" y="1851745"/>
            <a:ext cx="4365104" cy="4365104"/>
          </a:xfrm>
          <a:prstGeom prst="rect">
            <a:avLst/>
          </a:prstGeom>
        </p:spPr>
      </p:pic>
      <p:pic>
        <p:nvPicPr>
          <p:cNvPr id="5" name="Picture 4" descr="circl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4002">
            <a:off x="3043050" y="135730"/>
            <a:ext cx="616530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2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Election of New Board Members AGM 2016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9849"/>
            <a:ext cx="7886700" cy="3947113"/>
          </a:xfrm>
        </p:spPr>
        <p:txBody>
          <a:bodyPr/>
          <a:lstStyle/>
          <a:p>
            <a:r>
              <a:rPr lang="en-US" dirty="0" smtClean="0"/>
              <a:t>Dave Tough</a:t>
            </a:r>
          </a:p>
          <a:p>
            <a:endParaRPr lang="en-US" dirty="0"/>
          </a:p>
          <a:p>
            <a:r>
              <a:rPr lang="en-US" dirty="0" smtClean="0"/>
              <a:t>Nadine Changfoot</a:t>
            </a:r>
          </a:p>
          <a:p>
            <a:endParaRPr lang="en-US" dirty="0"/>
          </a:p>
          <a:p>
            <a:r>
              <a:rPr lang="en-US" dirty="0" smtClean="0"/>
              <a:t>Jon </a:t>
            </a:r>
            <a:r>
              <a:rPr lang="en-US" dirty="0" err="1" smtClean="0"/>
              <a:t>Lockyer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9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Thank you to our Funders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fund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63" y="2266830"/>
            <a:ext cx="6516216" cy="26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31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AGM 2016</vt:lpstr>
      <vt:lpstr>The EC3 2016 Agenda</vt:lpstr>
      <vt:lpstr>PowerPoint Presentation</vt:lpstr>
      <vt:lpstr>PowerPoint Presentation</vt:lpstr>
      <vt:lpstr>EC3 AGM Financials 2015/2016</vt:lpstr>
      <vt:lpstr>PowerPoint Presentation</vt:lpstr>
      <vt:lpstr>Election of New Board Members AGM 2016</vt:lpstr>
      <vt:lpstr>Thank you to our Funders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 2016</dc:title>
  <dc:creator>electriccitycc@gmail.com</dc:creator>
  <cp:lastModifiedBy>electriccitycc@gmail.com</cp:lastModifiedBy>
  <cp:revision>14</cp:revision>
  <dcterms:created xsi:type="dcterms:W3CDTF">2016-12-05T19:31:09Z</dcterms:created>
  <dcterms:modified xsi:type="dcterms:W3CDTF">2016-12-05T23:02:03Z</dcterms:modified>
</cp:coreProperties>
</file>